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9944100" cy="21420138"/>
  <p:notesSz cx="9944100" cy="21420138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20" d="100"/>
          <a:sy n="20" d="100"/>
        </p:scale>
        <p:origin x="2612" y="80"/>
      </p:cViewPr>
      <p:guideLst>
        <p:guide pos="3132"/>
        <p:guide pos="6746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745808" y="3505566"/>
            <a:ext cx="8452485" cy="7457381"/>
          </a:xfrm>
        </p:spPr>
        <p:txBody>
          <a:bodyPr anchor="b"/>
          <a:lstStyle>
            <a:lvl1pPr algn="ctr">
              <a:defRPr sz="655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43013" y="11250533"/>
            <a:ext cx="7458075" cy="5171573"/>
          </a:xfrm>
        </p:spPr>
        <p:txBody>
          <a:bodyPr/>
          <a:lstStyle>
            <a:lvl1pPr marL="0" indent="0" algn="ctr">
              <a:buNone/>
              <a:defRPr sz="2600"/>
            </a:lvl1pPr>
            <a:lvl2pPr marL="497205" indent="0" algn="ctr">
              <a:buNone/>
              <a:defRPr sz="2200"/>
            </a:lvl2pPr>
            <a:lvl3pPr marL="994410" indent="0" algn="ctr">
              <a:buNone/>
              <a:defRPr sz="1950"/>
            </a:lvl3pPr>
            <a:lvl4pPr marL="1491615" indent="0" algn="ctr">
              <a:buNone/>
              <a:defRPr sz="1750"/>
            </a:lvl4pPr>
            <a:lvl5pPr marL="1988820" indent="0" algn="ctr">
              <a:buNone/>
              <a:defRPr sz="1750"/>
            </a:lvl5pPr>
            <a:lvl6pPr marL="2486025" indent="0" algn="ctr">
              <a:buNone/>
              <a:defRPr sz="1750"/>
            </a:lvl6pPr>
            <a:lvl7pPr marL="2983230" indent="0" algn="ctr">
              <a:buNone/>
              <a:defRPr sz="1750"/>
            </a:lvl7pPr>
            <a:lvl8pPr marL="3480435" indent="0" algn="ctr">
              <a:buNone/>
              <a:defRPr sz="1750"/>
            </a:lvl8pPr>
            <a:lvl9pPr marL="3977640" indent="0" algn="ctr">
              <a:buNone/>
              <a:defRPr sz="175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116246" y="1140424"/>
            <a:ext cx="2144197" cy="1815257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83658" y="1140424"/>
            <a:ext cx="6308288" cy="1815257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8478" y="5340166"/>
            <a:ext cx="8576786" cy="8910181"/>
          </a:xfrm>
        </p:spPr>
        <p:txBody>
          <a:bodyPr anchor="b"/>
          <a:lstStyle>
            <a:lvl1pPr>
              <a:defRPr sz="655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8478" y="14334640"/>
            <a:ext cx="8576786" cy="4685654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720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99441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91615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4pPr>
            <a:lvl5pPr marL="198882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5pPr>
            <a:lvl6pPr marL="2486025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6pPr>
            <a:lvl7pPr marL="298323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7pPr>
            <a:lvl8pPr marL="3480435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8pPr>
            <a:lvl9pPr marL="397764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83657" y="5702120"/>
            <a:ext cx="4226243" cy="1359088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34200" y="5702120"/>
            <a:ext cx="4226243" cy="1359088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952" y="1140428"/>
            <a:ext cx="8576786" cy="4140237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953" y="5250910"/>
            <a:ext cx="4206820" cy="257339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205" indent="0">
              <a:buNone/>
              <a:defRPr sz="2200" b="1"/>
            </a:lvl2pPr>
            <a:lvl3pPr marL="994410" indent="0">
              <a:buNone/>
              <a:defRPr sz="1950" b="1"/>
            </a:lvl3pPr>
            <a:lvl4pPr marL="1491615" indent="0">
              <a:buNone/>
              <a:defRPr sz="1750" b="1"/>
            </a:lvl4pPr>
            <a:lvl5pPr marL="1988820" indent="0">
              <a:buNone/>
              <a:defRPr sz="1750" b="1"/>
            </a:lvl5pPr>
            <a:lvl6pPr marL="2486025" indent="0">
              <a:buNone/>
              <a:defRPr sz="1750" b="1"/>
            </a:lvl6pPr>
            <a:lvl7pPr marL="2983230" indent="0">
              <a:buNone/>
              <a:defRPr sz="1750" b="1"/>
            </a:lvl7pPr>
            <a:lvl8pPr marL="3480435" indent="0">
              <a:buNone/>
              <a:defRPr sz="1750" b="1"/>
            </a:lvl8pPr>
            <a:lvl9pPr marL="3977640" indent="0">
              <a:buNone/>
              <a:defRPr sz="175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84953" y="7824301"/>
            <a:ext cx="4206820" cy="1150836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34201" y="5250910"/>
            <a:ext cx="4227538" cy="257339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205" indent="0">
              <a:buNone/>
              <a:defRPr sz="2200" b="1"/>
            </a:lvl2pPr>
            <a:lvl3pPr marL="994410" indent="0">
              <a:buNone/>
              <a:defRPr sz="1950" b="1"/>
            </a:lvl3pPr>
            <a:lvl4pPr marL="1491615" indent="0">
              <a:buNone/>
              <a:defRPr sz="1750" b="1"/>
            </a:lvl4pPr>
            <a:lvl5pPr marL="1988820" indent="0">
              <a:buNone/>
              <a:defRPr sz="1750" b="1"/>
            </a:lvl5pPr>
            <a:lvl6pPr marL="2486025" indent="0">
              <a:buNone/>
              <a:defRPr sz="1750" b="1"/>
            </a:lvl6pPr>
            <a:lvl7pPr marL="2983230" indent="0">
              <a:buNone/>
              <a:defRPr sz="1750" b="1"/>
            </a:lvl7pPr>
            <a:lvl8pPr marL="3480435" indent="0">
              <a:buNone/>
              <a:defRPr sz="1750" b="1"/>
            </a:lvl8pPr>
            <a:lvl9pPr marL="3977640" indent="0">
              <a:buNone/>
              <a:defRPr sz="175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34201" y="7824301"/>
            <a:ext cx="4227538" cy="1150836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952" y="1428009"/>
            <a:ext cx="3207231" cy="4998032"/>
          </a:xfrm>
        </p:spPr>
        <p:txBody>
          <a:bodyPr anchor="b"/>
          <a:lstStyle>
            <a:lvl1pPr>
              <a:defRPr sz="3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227538" y="3084108"/>
            <a:ext cx="5034201" cy="15222181"/>
          </a:xfrm>
        </p:spPr>
        <p:txBody>
          <a:bodyPr/>
          <a:lstStyle>
            <a:lvl1pPr>
              <a:defRPr sz="3500"/>
            </a:lvl1pPr>
            <a:lvl2pPr>
              <a:defRPr sz="305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84952" y="6426041"/>
            <a:ext cx="3207231" cy="11905037"/>
          </a:xfrm>
        </p:spPr>
        <p:txBody>
          <a:bodyPr/>
          <a:lstStyle>
            <a:lvl1pPr marL="0" indent="0">
              <a:buNone/>
              <a:defRPr sz="1750"/>
            </a:lvl1pPr>
            <a:lvl2pPr marL="497205" indent="0">
              <a:buNone/>
              <a:defRPr sz="1500"/>
            </a:lvl2pPr>
            <a:lvl3pPr marL="994410" indent="0">
              <a:buNone/>
              <a:defRPr sz="1300"/>
            </a:lvl3pPr>
            <a:lvl4pPr marL="1491615" indent="0">
              <a:buNone/>
              <a:defRPr sz="1100"/>
            </a:lvl4pPr>
            <a:lvl5pPr marL="1988820" indent="0">
              <a:buNone/>
              <a:defRPr sz="1100"/>
            </a:lvl5pPr>
            <a:lvl6pPr marL="2486025" indent="0">
              <a:buNone/>
              <a:defRPr sz="1100"/>
            </a:lvl6pPr>
            <a:lvl7pPr marL="2983230" indent="0">
              <a:buNone/>
              <a:defRPr sz="1100"/>
            </a:lvl7pPr>
            <a:lvl8pPr marL="3480435" indent="0">
              <a:buNone/>
              <a:defRPr sz="1100"/>
            </a:lvl8pPr>
            <a:lvl9pPr marL="3977640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952" y="1428009"/>
            <a:ext cx="3207231" cy="4998032"/>
          </a:xfrm>
        </p:spPr>
        <p:txBody>
          <a:bodyPr anchor="b"/>
          <a:lstStyle>
            <a:lvl1pPr>
              <a:defRPr sz="3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4227538" y="3084108"/>
            <a:ext cx="5034201" cy="15222181"/>
          </a:xfrm>
        </p:spPr>
        <p:txBody>
          <a:bodyPr anchor="t"/>
          <a:lstStyle>
            <a:lvl1pPr marL="0" indent="0">
              <a:buNone/>
              <a:defRPr sz="3500"/>
            </a:lvl1pPr>
            <a:lvl2pPr marL="497205" indent="0">
              <a:buNone/>
              <a:defRPr sz="3050"/>
            </a:lvl2pPr>
            <a:lvl3pPr marL="994410" indent="0">
              <a:buNone/>
              <a:defRPr sz="2600"/>
            </a:lvl3pPr>
            <a:lvl4pPr marL="1491615" indent="0">
              <a:buNone/>
              <a:defRPr sz="2200"/>
            </a:lvl4pPr>
            <a:lvl5pPr marL="1988820" indent="0">
              <a:buNone/>
              <a:defRPr sz="2200"/>
            </a:lvl5pPr>
            <a:lvl6pPr marL="2486025" indent="0">
              <a:buNone/>
              <a:defRPr sz="2200"/>
            </a:lvl6pPr>
            <a:lvl7pPr marL="2983230" indent="0">
              <a:buNone/>
              <a:defRPr sz="2200"/>
            </a:lvl7pPr>
            <a:lvl8pPr marL="3480435" indent="0">
              <a:buNone/>
              <a:defRPr sz="2200"/>
            </a:lvl8pPr>
            <a:lvl9pPr marL="3977640" indent="0">
              <a:buNone/>
              <a:defRPr sz="22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84952" y="6426041"/>
            <a:ext cx="3207231" cy="11905037"/>
          </a:xfrm>
        </p:spPr>
        <p:txBody>
          <a:bodyPr/>
          <a:lstStyle>
            <a:lvl1pPr marL="0" indent="0">
              <a:buNone/>
              <a:defRPr sz="1750"/>
            </a:lvl1pPr>
            <a:lvl2pPr marL="497205" indent="0">
              <a:buNone/>
              <a:defRPr sz="1500"/>
            </a:lvl2pPr>
            <a:lvl3pPr marL="994410" indent="0">
              <a:buNone/>
              <a:defRPr sz="1300"/>
            </a:lvl3pPr>
            <a:lvl4pPr marL="1491615" indent="0">
              <a:buNone/>
              <a:defRPr sz="1100"/>
            </a:lvl4pPr>
            <a:lvl5pPr marL="1988820" indent="0">
              <a:buNone/>
              <a:defRPr sz="1100"/>
            </a:lvl5pPr>
            <a:lvl6pPr marL="2486025" indent="0">
              <a:buNone/>
              <a:defRPr sz="1100"/>
            </a:lvl6pPr>
            <a:lvl7pPr marL="2983230" indent="0">
              <a:buNone/>
              <a:defRPr sz="1100"/>
            </a:lvl7pPr>
            <a:lvl8pPr marL="3480435" indent="0">
              <a:buNone/>
              <a:defRPr sz="1100"/>
            </a:lvl8pPr>
            <a:lvl9pPr marL="3977640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83657" y="1140428"/>
            <a:ext cx="8576786" cy="4140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3657" y="5702120"/>
            <a:ext cx="8576786" cy="1359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83657" y="19853299"/>
            <a:ext cx="2237423" cy="1140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DF035A-0874-C14B-BAB6-98B59BF28CFB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293983" y="19853299"/>
            <a:ext cx="3356134" cy="1140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23020" y="19853299"/>
            <a:ext cx="2237423" cy="1140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FA0025-5501-0343-A89C-BDEE91CB115A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94410">
        <a:lnSpc>
          <a:spcPct val="90000"/>
        </a:lnSpc>
        <a:spcBef>
          <a:spcPts val="0"/>
        </a:spcBef>
        <a:buNone/>
        <a:defRPr sz="4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603" indent="-248603" algn="l" defTabSz="994410">
        <a:lnSpc>
          <a:spcPct val="90000"/>
        </a:lnSpc>
        <a:spcBef>
          <a:spcPts val="1088"/>
        </a:spcBef>
        <a:buFont typeface="Arial"/>
        <a:buChar char="•"/>
        <a:defRPr sz="3050">
          <a:solidFill>
            <a:schemeClr val="tx1"/>
          </a:solidFill>
          <a:latin typeface="+mn-lt"/>
          <a:ea typeface="+mn-ea"/>
          <a:cs typeface="+mn-cs"/>
        </a:defRPr>
      </a:lvl1pPr>
      <a:lvl2pPr marL="745808" indent="-248603" algn="l" defTabSz="994410">
        <a:lnSpc>
          <a:spcPct val="90000"/>
        </a:lnSpc>
        <a:spcBef>
          <a:spcPts val="544"/>
        </a:spcBef>
        <a:buFont typeface="Arial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243013" indent="-248603" algn="l" defTabSz="994410">
        <a:lnSpc>
          <a:spcPct val="90000"/>
        </a:lnSpc>
        <a:spcBef>
          <a:spcPts val="544"/>
        </a:spcBef>
        <a:buFont typeface="Arial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740218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4pPr>
      <a:lvl5pPr marL="2237423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5pPr>
      <a:lvl6pPr marL="2734628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6pPr>
      <a:lvl7pPr marL="3231833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7pPr>
      <a:lvl8pPr marL="3729038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8pPr>
      <a:lvl9pPr marL="4226243" indent="-248603" algn="l" defTabSz="994410">
        <a:lnSpc>
          <a:spcPct val="90000"/>
        </a:lnSpc>
        <a:spcBef>
          <a:spcPts val="544"/>
        </a:spcBef>
        <a:buFont typeface="Arial"/>
        <a:buChar char="•"/>
        <a:defRPr sz="19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1pPr>
      <a:lvl2pPr marL="497205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2pPr>
      <a:lvl3pPr marL="994410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3pPr>
      <a:lvl4pPr marL="1491615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4pPr>
      <a:lvl5pPr marL="1988820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5pPr>
      <a:lvl6pPr marL="2486025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6pPr>
      <a:lvl7pPr marL="2983230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7pPr>
      <a:lvl8pPr marL="3480435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8pPr>
      <a:lvl9pPr marL="3977640" algn="l" defTabSz="994410">
        <a:defRPr sz="19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590308" y="5787342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ФИО</a:t>
            </a:r>
            <a:endParaRPr/>
          </a:p>
        </p:txBody>
      </p:sp>
      <p:sp>
        <p:nvSpPr>
          <p:cNvPr id="7" name="TextBox 6"/>
          <p:cNvSpPr txBox="1"/>
          <p:nvPr/>
        </p:nvSpPr>
        <p:spPr bwMode="auto">
          <a:xfrm>
            <a:off x="590307" y="6379279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Город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590307" y="6994966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Номер телефона 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590307" y="7598778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Почта 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90307" y="8191615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Ник в Телеграм для связи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590307" y="10595753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Период обучения</a:t>
            </a:r>
            <a:endParaRPr/>
          </a:p>
        </p:txBody>
      </p:sp>
      <p:sp>
        <p:nvSpPr>
          <p:cNvPr id="13" name="TextBox 12"/>
          <p:cNvSpPr txBox="1"/>
          <p:nvPr/>
        </p:nvSpPr>
        <p:spPr bwMode="auto">
          <a:xfrm>
            <a:off x="590305" y="11197108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Форма обучения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5625293" y="6381667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Период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5625293" y="6971216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Компания / должность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5625290" y="7611064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Рабочие задачи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5625293" y="10598940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Период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5625293" y="11200364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Компания / должность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5625292" y="11816462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Рабочие задачи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590305" y="11804588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Образовательное учреждение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5625292" y="16621236"/>
            <a:ext cx="3495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800"/>
              </a:spcBef>
              <a:spcAft>
                <a:spcPts val="500"/>
              </a:spcAft>
              <a:defRPr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Hard Skills</a:t>
            </a: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: </a:t>
            </a:r>
            <a:b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Языки программирования / Фреймворки / Библиотеки / </a:t>
            </a:r>
            <a:b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Знание программ 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5625291" y="18598379"/>
            <a:ext cx="3715479" cy="675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  <a:defRPr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Soft Skills</a:t>
            </a: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: </a:t>
            </a:r>
            <a:b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Ваши сильные стороны / Уровень владения английским языком</a:t>
            </a:r>
            <a:endParaRPr/>
          </a:p>
        </p:txBody>
      </p:sp>
      <p:sp>
        <p:nvSpPr>
          <p:cNvPr id="23" name="TextBox 22"/>
          <p:cNvSpPr txBox="1"/>
          <p:nvPr/>
        </p:nvSpPr>
        <p:spPr bwMode="auto">
          <a:xfrm>
            <a:off x="590305" y="15608046"/>
            <a:ext cx="3495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800"/>
              </a:spcBef>
              <a:spcAft>
                <a:spcPts val="500"/>
              </a:spcAft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Прикрепите ссылки на </a:t>
            </a: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github</a:t>
            </a: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b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или свои проекты, если есть </a:t>
            </a:r>
            <a:endParaRPr/>
          </a:p>
        </p:txBody>
      </p:sp>
      <p:sp>
        <p:nvSpPr>
          <p:cNvPr id="24" name="TextBox 23"/>
          <p:cNvSpPr txBox="1"/>
          <p:nvPr/>
        </p:nvSpPr>
        <p:spPr bwMode="auto">
          <a:xfrm>
            <a:off x="590301" y="16643169"/>
            <a:ext cx="37154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Укажите дополнительную информацию </a:t>
            </a:r>
            <a:b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о себе, своих навыках, проектах, олимпиадах, лабораторных работах, курсовых и т.д., если считаете нужным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590301" y="12406421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Степень </a:t>
            </a:r>
            <a:endParaRPr lang="ru-RU" sz="140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590300" y="13009044"/>
            <a:ext cx="349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defRPr/>
            </a:pPr>
            <a:r>
              <a:rPr lang="ru-RU" sz="140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Tahoma"/>
                <a:cs typeface="Tahoma"/>
              </a:rPr>
              <a:t>Направление обучения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R7-Office/7.4.0.112</Application>
  <DocSecurity>0</DocSecurity>
  <PresentationFormat>Произвольный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Microsoft Office User</dc:creator>
  <cp:keywords/>
  <dc:description/>
  <dc:identifier/>
  <dc:language/>
  <cp:lastModifiedBy>Oleg Schepetinschikov</cp:lastModifiedBy>
  <cp:revision>4</cp:revision>
  <dcterms:created xsi:type="dcterms:W3CDTF">2025-03-07T08:37:54Z</dcterms:created>
  <dcterms:modified xsi:type="dcterms:W3CDTF">2025-03-21T11:07:02Z</dcterms:modified>
  <cp:category/>
  <cp:contentStatus/>
  <cp:version/>
</cp:coreProperties>
</file>